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8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01/02/2024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5202389" cy="609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JANUARY 2, 2024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SWEARING IN OF COUNCIL MEMBERS(MAYOR)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ORDER(MAYOR)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ROLLS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NOMINATIONS AND ELECTION FOR COUNCIL PRESIDENT (DO NOT REQUIRE A SECOND AND VOTE WILL BE IN ORDER OF NOMINATIONS UNTIL A MAJORITY ELECTS A PRESIDENT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 TURNS THE GAVEL OVER TO THE PRESIDENT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NOMINATIONS/ELECTION OF VICE PRESIDENT AND PRESIDENT PRO TEM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APPOINTMENT OF VACANCY BOARD CHAIR (CURRENTLY CINDY STEPHENS)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ASSIGNMENTS (PRESIDENT APPOINTS /CAN BE PUT OFF UNTIL FEB MEETING)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REVIEW OF </a:t>
            </a:r>
            <a:r>
              <a:rPr lang="en-US" sz="105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COMMISIONS</a:t>
            </a: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/ADVISORY BOARDS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SOLICITOR APPOINTMENT (CURRENTLY LAW FIRM OF LARRY MORAN JR)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 OFFICER APPOINTMENT (CURRENTLY BOB CHASE)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 CHIEF APPOINTMENT (CURRENTLY STANLEY </a:t>
            </a:r>
            <a:r>
              <a:rPr lang="en-US" sz="105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HOLLOWICH</a:t>
            </a: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 CHIEF APPOINTMENT (CURRENTLY BILL ARTHUR)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APPOINTMENT OF ENGINEERING FIRM (CURRENTLY </a:t>
            </a:r>
            <a:r>
              <a:rPr lang="en-US" sz="105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KBA</a:t>
            </a: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APPOINTMENT OF SECRETARY/TREASURER (CURRENTLY SHANNON LEE)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APPOINTMENT OF BUILDING CODE INSPECTION FIRM (CURRENTLY NEIC)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APPOINTMENT OF EMA DIRECTOR (CURRENTLY JIM PERRY)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START OF REGULAR JANUARY MEETING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BILLS PAYABLE/TREASURER 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05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05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1/2/2024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 		135,737.20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729.48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5,369.82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62,914.58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6,793.81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1,459.0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1,059.54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23,329.00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1,070.57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117.02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166.86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	10,460.49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223.00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28,222.27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3,364.59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</a:t>
            </a:r>
            <a:r>
              <a:rPr lang="en-US" sz="1800" b="0" i="0" u="none" strike="noStrike" baseline="0" dirty="0" err="1">
                <a:solidFill>
                  <a:schemeClr val="bg1"/>
                </a:solidFill>
                <a:latin typeface="Arial" panose="020B0604020202020204" pitchFamily="34" charset="0"/>
              </a:rPr>
              <a:t>FNB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 			61,274.01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342,514.02</a:t>
            </a: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 </a:t>
            </a:r>
            <a:r>
              <a:rPr lang="en-US" dirty="0">
                <a:solidFill>
                  <a:schemeClr val="bg1"/>
                </a:solidFill>
              </a:rPr>
              <a:t>44,826.20</a:t>
            </a:r>
            <a:r>
              <a:rPr lang="en-US" dirty="0"/>
              <a:t> 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Long Term Debt      160,122.30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14634</TotalTime>
  <Words>369</Words>
  <Application>Microsoft Office PowerPoint</Application>
  <PresentationFormat>Widescreen</PresentationFormat>
  <Paragraphs>60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Shannon Lee</cp:lastModifiedBy>
  <cp:revision>220</cp:revision>
  <dcterms:created xsi:type="dcterms:W3CDTF">2019-10-03T16:39:17Z</dcterms:created>
  <dcterms:modified xsi:type="dcterms:W3CDTF">2024-02-16T14:15:59Z</dcterms:modified>
</cp:coreProperties>
</file>